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50" r:id="rId16"/>
    <p:sldId id="947" r:id="rId17"/>
    <p:sldId id="946" r:id="rId18"/>
    <p:sldId id="948" r:id="rId19"/>
    <p:sldId id="94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66"/>
    <p:restoredTop sz="95073"/>
  </p:normalViewPr>
  <p:slideViewPr>
    <p:cSldViewPr snapToGrid="0" snapToObjects="1">
      <p:cViewPr varScale="1">
        <p:scale>
          <a:sx n="220" d="100"/>
          <a:sy n="220" d="100"/>
        </p:scale>
        <p:origin x="216" y="240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459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795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06/05/2020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O5RX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R70D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hyperlink" Target="https://wiki-bsse.ethz.ch/display/openBISDoc/openBIS+V3+API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hyperlink" Target="https://sissource.ethz.ch/hluetcke/matlab-openbi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1" y="4249271"/>
            <a:ext cx="11328400" cy="1988017"/>
          </a:xfrm>
        </p:spPr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Training, 06.05.2020</a:t>
            </a:r>
          </a:p>
          <a:p>
            <a:pPr>
              <a:spcBef>
                <a:spcPts val="1100"/>
              </a:spcBef>
            </a:pPr>
            <a:r>
              <a:rPr lang="de-CH" i="1" dirty="0" err="1"/>
              <a:t>Slides</a:t>
            </a:r>
            <a:r>
              <a:rPr lang="de-CH" i="1" dirty="0"/>
              <a:t> / </a:t>
            </a:r>
            <a:r>
              <a:rPr lang="de-CH" i="1" dirty="0" err="1"/>
              <a:t>materials</a:t>
            </a:r>
            <a:r>
              <a:rPr lang="de-CH" i="1" dirty="0"/>
              <a:t>: </a:t>
            </a:r>
            <a:r>
              <a:rPr lang="en-GB" i="1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http://u.ethz.ch/O5RXC</a:t>
            </a:r>
            <a:r>
              <a:rPr lang="en-GB" b="1" dirty="0"/>
              <a:t> </a:t>
            </a:r>
            <a:r>
              <a:rPr lang="de-CH" i="1" dirty="0"/>
              <a:t> 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820271"/>
          </a:xfrm>
        </p:spPr>
        <p:txBody>
          <a:bodyPr/>
          <a:lstStyle/>
          <a:p>
            <a:r>
              <a:rPr lang="en-GB"/>
              <a:t>Analyzing openBIS datasets with Jupyter &amp; MATLAB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Detailed tutorial: </a:t>
            </a:r>
            <a:r>
              <a:rPr lang="en-GB" dirty="0">
                <a:hlinkClick r:id="rId3"/>
              </a:rPr>
              <a:t>http://u.ethz.ch/R70DW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C158F-3833-7C42-8FD1-72A246BB7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531" y="3391894"/>
            <a:ext cx="6742726" cy="3312311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B42DB7E-B573-2F44-8506-40FC63884D0B}"/>
              </a:ext>
            </a:extLst>
          </p:cNvPr>
          <p:cNvSpPr/>
          <p:nvPr/>
        </p:nvSpPr>
        <p:spPr>
          <a:xfrm>
            <a:off x="2524538" y="5284708"/>
            <a:ext cx="443948" cy="1855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4343686-9456-8D44-AD09-EDBF967CFFAD}"/>
              </a:ext>
            </a:extLst>
          </p:cNvPr>
          <p:cNvSpPr/>
          <p:nvPr/>
        </p:nvSpPr>
        <p:spPr>
          <a:xfrm>
            <a:off x="2524538" y="5735282"/>
            <a:ext cx="443948" cy="1855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6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From Jupyter to openBIS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From openBIS to Jupyter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openBIS with MATLAB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05378-FA0D-6442-B3A8-9772A21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38" y="938190"/>
            <a:ext cx="3248446" cy="29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71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MATLAB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235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2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For experienced programmers: access native </a:t>
            </a:r>
            <a:r>
              <a:rPr lang="en-US" sz="2000" dirty="0" err="1"/>
              <a:t>openBIS</a:t>
            </a:r>
            <a:r>
              <a:rPr lang="en-US" sz="2000" dirty="0"/>
              <a:t> Java API from MATLAB:</a:t>
            </a:r>
            <a:br>
              <a:rPr lang="en-US" sz="2000" dirty="0"/>
            </a:br>
            <a:r>
              <a:rPr lang="en-GB" sz="2000" dirty="0">
                <a:hlinkClick r:id="rId3"/>
              </a:rPr>
              <a:t>https://wiki-bsse.ethz.ch/display/openBISDoc/openBIS+V3+API</a:t>
            </a:r>
            <a:endParaRPr lang="en-US" sz="2000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MATLAB toolbox for </a:t>
            </a:r>
            <a:r>
              <a:rPr lang="en-US" sz="2000" dirty="0" err="1"/>
              <a:t>openBIS</a:t>
            </a:r>
            <a:r>
              <a:rPr lang="en-US" sz="2000" dirty="0"/>
              <a:t>: </a:t>
            </a:r>
            <a:r>
              <a:rPr lang="en-GB" sz="2000" dirty="0">
                <a:hlinkClick r:id="rId4"/>
              </a:rPr>
              <a:t>https://sissource.ethz.ch/hluetcke/matlab-openbis</a:t>
            </a:r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D5F854-A17B-A54F-AAEC-FDD1F005D51B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111F9B-BF87-C141-9C32-8BEA2F051DA9}"/>
                </a:ext>
              </a:extLst>
            </p:cNvPr>
            <p:cNvGrpSpPr/>
            <p:nvPr/>
          </p:nvGrpSpPr>
          <p:grpSpPr>
            <a:xfrm>
              <a:off x="4838267" y="5471267"/>
              <a:ext cx="2038300" cy="1266173"/>
              <a:chOff x="4838267" y="5471267"/>
              <a:chExt cx="2038300" cy="126617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E27D9F7-C746-C64F-995D-A7BC427D3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2458" y="5471267"/>
                <a:ext cx="954109" cy="85731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792ABDE-851B-3845-878E-C17F8C5FF7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7800"/>
              <a:stretch/>
            </p:blipFill>
            <p:spPr>
              <a:xfrm>
                <a:off x="4838267" y="5858688"/>
                <a:ext cx="1392888" cy="8787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6195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06/05/2020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06/05/2020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10037</TotalTime>
  <Words>612</Words>
  <Application>Microsoft Macintosh PowerPoint</Application>
  <PresentationFormat>Widescreen</PresentationFormat>
  <Paragraphs>143</Paragraphs>
  <Slides>16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 Oblique</vt:lpstr>
      <vt:lpstr>Wingdings</vt:lpstr>
      <vt:lpstr>Folienmaster ETH Zuerich</vt:lpstr>
      <vt:lpstr>Analyzing openBIS datasets with Jupyter &amp; MATLAB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  <vt:lpstr>openBIS &amp; Jupyter</vt:lpstr>
      <vt:lpstr>Using openBIS with MATLAB</vt:lpstr>
      <vt:lpstr>openBIS &amp;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Henry Luetcke</cp:lastModifiedBy>
  <cp:revision>248</cp:revision>
  <dcterms:created xsi:type="dcterms:W3CDTF">2018-09-07T07:53:13Z</dcterms:created>
  <dcterms:modified xsi:type="dcterms:W3CDTF">2020-05-06T08:22:35Z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